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7"/>
  </p:notesMasterIdLst>
  <p:handoutMasterIdLst>
    <p:handoutMasterId r:id="rId8"/>
  </p:handoutMasterIdLst>
  <p:sldIdLst>
    <p:sldId id="257" r:id="rId6"/>
  </p:sldIdLst>
  <p:sldSz cx="30279975" cy="42808525"/>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2087804" algn="l" rtl="0" fontAlgn="base">
      <a:spcBef>
        <a:spcPct val="0"/>
      </a:spcBef>
      <a:spcAft>
        <a:spcPct val="0"/>
      </a:spcAft>
      <a:defRPr kern="1200">
        <a:solidFill>
          <a:schemeClr val="tx1"/>
        </a:solidFill>
        <a:latin typeface="Arial" charset="0"/>
        <a:ea typeface="+mn-ea"/>
        <a:cs typeface="+mn-cs"/>
      </a:defRPr>
    </a:lvl2pPr>
    <a:lvl3pPr marL="4175613" algn="l" rtl="0" fontAlgn="base">
      <a:spcBef>
        <a:spcPct val="0"/>
      </a:spcBef>
      <a:spcAft>
        <a:spcPct val="0"/>
      </a:spcAft>
      <a:defRPr kern="1200">
        <a:solidFill>
          <a:schemeClr val="tx1"/>
        </a:solidFill>
        <a:latin typeface="Arial" charset="0"/>
        <a:ea typeface="+mn-ea"/>
        <a:cs typeface="+mn-cs"/>
      </a:defRPr>
    </a:lvl3pPr>
    <a:lvl4pPr marL="6263417" algn="l" rtl="0" fontAlgn="base">
      <a:spcBef>
        <a:spcPct val="0"/>
      </a:spcBef>
      <a:spcAft>
        <a:spcPct val="0"/>
      </a:spcAft>
      <a:defRPr kern="1200">
        <a:solidFill>
          <a:schemeClr val="tx1"/>
        </a:solidFill>
        <a:latin typeface="Arial" charset="0"/>
        <a:ea typeface="+mn-ea"/>
        <a:cs typeface="+mn-cs"/>
      </a:defRPr>
    </a:lvl4pPr>
    <a:lvl5pPr marL="8351221" algn="l" rtl="0" fontAlgn="base">
      <a:spcBef>
        <a:spcPct val="0"/>
      </a:spcBef>
      <a:spcAft>
        <a:spcPct val="0"/>
      </a:spcAft>
      <a:defRPr kern="1200">
        <a:solidFill>
          <a:schemeClr val="tx1"/>
        </a:solidFill>
        <a:latin typeface="Arial" charset="0"/>
        <a:ea typeface="+mn-ea"/>
        <a:cs typeface="+mn-cs"/>
      </a:defRPr>
    </a:lvl5pPr>
    <a:lvl6pPr marL="10439030" algn="l" defTabSz="4175613" rtl="0" eaLnBrk="1" latinLnBrk="0" hangingPunct="1">
      <a:defRPr kern="1200">
        <a:solidFill>
          <a:schemeClr val="tx1"/>
        </a:solidFill>
        <a:latin typeface="Arial" charset="0"/>
        <a:ea typeface="+mn-ea"/>
        <a:cs typeface="+mn-cs"/>
      </a:defRPr>
    </a:lvl6pPr>
    <a:lvl7pPr marL="12526834" algn="l" defTabSz="4175613" rtl="0" eaLnBrk="1" latinLnBrk="0" hangingPunct="1">
      <a:defRPr kern="1200">
        <a:solidFill>
          <a:schemeClr val="tx1"/>
        </a:solidFill>
        <a:latin typeface="Arial" charset="0"/>
        <a:ea typeface="+mn-ea"/>
        <a:cs typeface="+mn-cs"/>
      </a:defRPr>
    </a:lvl7pPr>
    <a:lvl8pPr marL="14614639" algn="l" defTabSz="4175613" rtl="0" eaLnBrk="1" latinLnBrk="0" hangingPunct="1">
      <a:defRPr kern="1200">
        <a:solidFill>
          <a:schemeClr val="tx1"/>
        </a:solidFill>
        <a:latin typeface="Arial" charset="0"/>
        <a:ea typeface="+mn-ea"/>
        <a:cs typeface="+mn-cs"/>
      </a:defRPr>
    </a:lvl8pPr>
    <a:lvl9pPr marL="16702447" algn="l" defTabSz="4175613"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24">
          <p15:clr>
            <a:srgbClr val="A4A3A4"/>
          </p15:clr>
        </p15:guide>
        <p15:guide id="2" pos="292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48"/>
    <a:srgbClr val="00964C"/>
    <a:srgbClr val="009E49"/>
    <a:srgbClr val="0072C6"/>
    <a:srgbClr val="006B54"/>
    <a:srgbClr val="E28C05"/>
    <a:srgbClr val="00AA9E"/>
    <a:srgbClr val="5BB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 d="100"/>
          <a:sy n="10" d="100"/>
        </p:scale>
        <p:origin x="1668" y="48"/>
      </p:cViewPr>
      <p:guideLst>
        <p:guide orient="horz" pos="1024"/>
        <p:guide pos="29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2"/>
    </p:cViewPr>
  </p:sorter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ABA09B-5416-4EDC-8B99-33D198E2444C}" type="datetimeFigureOut">
              <a:rPr lang="en-GB" smtClean="0"/>
              <a:t>01/07/2022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DCC7B9-F4C7-4F84-ACB6-5A66AADF9271}" type="slidenum">
              <a:rPr lang="en-GB" smtClean="0"/>
              <a:t>‹#›</a:t>
            </a:fld>
            <a:endParaRPr lang="en-GB"/>
          </a:p>
        </p:txBody>
      </p:sp>
    </p:spTree>
    <p:extLst>
      <p:ext uri="{BB962C8B-B14F-4D97-AF65-F5344CB8AC3E}">
        <p14:creationId xmlns:p14="http://schemas.microsoft.com/office/powerpoint/2010/main" val="3074625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0244" name="Rectangle 4"/>
          <p:cNvSpPr>
            <a:spLocks noGrp="1" noRot="1" noChangeAspect="1" noChangeArrowheads="1" noTextEdit="1"/>
          </p:cNvSpPr>
          <p:nvPr>
            <p:ph type="sldImg" idx="2"/>
          </p:nvPr>
        </p:nvSpPr>
        <p:spPr bwMode="auto">
          <a:xfrm>
            <a:off x="2216150" y="685800"/>
            <a:ext cx="24257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F3C1F45-14E1-44A4-9AE0-020F0DE47F15}" type="slidenum">
              <a:rPr lang="en-GB"/>
              <a:pPr/>
              <a:t>‹#›</a:t>
            </a:fld>
            <a:endParaRPr lang="en-GB"/>
          </a:p>
        </p:txBody>
      </p:sp>
    </p:spTree>
    <p:extLst>
      <p:ext uri="{BB962C8B-B14F-4D97-AF65-F5344CB8AC3E}">
        <p14:creationId xmlns:p14="http://schemas.microsoft.com/office/powerpoint/2010/main" val="5897478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5500" kern="1200">
        <a:solidFill>
          <a:schemeClr val="tx1"/>
        </a:solidFill>
        <a:latin typeface="Arial" charset="0"/>
        <a:ea typeface="+mn-ea"/>
        <a:cs typeface="+mn-cs"/>
      </a:defRPr>
    </a:lvl1pPr>
    <a:lvl2pPr marL="2087804" algn="l" rtl="0" fontAlgn="base">
      <a:spcBef>
        <a:spcPct val="30000"/>
      </a:spcBef>
      <a:spcAft>
        <a:spcPct val="0"/>
      </a:spcAft>
      <a:defRPr sz="5500" kern="1200">
        <a:solidFill>
          <a:schemeClr val="tx1"/>
        </a:solidFill>
        <a:latin typeface="Arial" charset="0"/>
        <a:ea typeface="+mn-ea"/>
        <a:cs typeface="+mn-cs"/>
      </a:defRPr>
    </a:lvl2pPr>
    <a:lvl3pPr marL="4175613" algn="l" rtl="0" fontAlgn="base">
      <a:spcBef>
        <a:spcPct val="30000"/>
      </a:spcBef>
      <a:spcAft>
        <a:spcPct val="0"/>
      </a:spcAft>
      <a:defRPr sz="5500" kern="1200">
        <a:solidFill>
          <a:schemeClr val="tx1"/>
        </a:solidFill>
        <a:latin typeface="Arial" charset="0"/>
        <a:ea typeface="+mn-ea"/>
        <a:cs typeface="+mn-cs"/>
      </a:defRPr>
    </a:lvl3pPr>
    <a:lvl4pPr marL="6263417" algn="l" rtl="0" fontAlgn="base">
      <a:spcBef>
        <a:spcPct val="30000"/>
      </a:spcBef>
      <a:spcAft>
        <a:spcPct val="0"/>
      </a:spcAft>
      <a:defRPr sz="5500" kern="1200">
        <a:solidFill>
          <a:schemeClr val="tx1"/>
        </a:solidFill>
        <a:latin typeface="Arial" charset="0"/>
        <a:ea typeface="+mn-ea"/>
        <a:cs typeface="+mn-cs"/>
      </a:defRPr>
    </a:lvl4pPr>
    <a:lvl5pPr marL="8351221" algn="l" rtl="0" fontAlgn="base">
      <a:spcBef>
        <a:spcPct val="30000"/>
      </a:spcBef>
      <a:spcAft>
        <a:spcPct val="0"/>
      </a:spcAft>
      <a:defRPr sz="5500" kern="1200">
        <a:solidFill>
          <a:schemeClr val="tx1"/>
        </a:solidFill>
        <a:latin typeface="Arial" charset="0"/>
        <a:ea typeface="+mn-ea"/>
        <a:cs typeface="+mn-cs"/>
      </a:defRPr>
    </a:lvl5pPr>
    <a:lvl6pPr marL="10439030" algn="l" defTabSz="4175613" rtl="0" eaLnBrk="1" latinLnBrk="0" hangingPunct="1">
      <a:defRPr sz="5500" kern="1200">
        <a:solidFill>
          <a:schemeClr val="tx1"/>
        </a:solidFill>
        <a:latin typeface="+mn-lt"/>
        <a:ea typeface="+mn-ea"/>
        <a:cs typeface="+mn-cs"/>
      </a:defRPr>
    </a:lvl6pPr>
    <a:lvl7pPr marL="12526834" algn="l" defTabSz="4175613" rtl="0" eaLnBrk="1" latinLnBrk="0" hangingPunct="1">
      <a:defRPr sz="5500" kern="1200">
        <a:solidFill>
          <a:schemeClr val="tx1"/>
        </a:solidFill>
        <a:latin typeface="+mn-lt"/>
        <a:ea typeface="+mn-ea"/>
        <a:cs typeface="+mn-cs"/>
      </a:defRPr>
    </a:lvl7pPr>
    <a:lvl8pPr marL="14614639" algn="l" defTabSz="4175613" rtl="0" eaLnBrk="1" latinLnBrk="0" hangingPunct="1">
      <a:defRPr sz="5500" kern="1200">
        <a:solidFill>
          <a:schemeClr val="tx1"/>
        </a:solidFill>
        <a:latin typeface="+mn-lt"/>
        <a:ea typeface="+mn-ea"/>
        <a:cs typeface="+mn-cs"/>
      </a:defRPr>
    </a:lvl8pPr>
    <a:lvl9pPr marL="16702447" algn="l" defTabSz="4175613" rtl="0" eaLnBrk="1" latinLnBrk="0" hangingPunct="1">
      <a:defRPr sz="5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51542" y="39677049"/>
            <a:ext cx="6307170" cy="1565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985345" y="39254346"/>
            <a:ext cx="1997007" cy="239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08985" y="39382882"/>
            <a:ext cx="3341574" cy="2142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4"/>
          <p:cNvSpPr/>
          <p:nvPr userDrawn="1"/>
        </p:nvSpPr>
        <p:spPr>
          <a:xfrm>
            <a:off x="2733819" y="42064227"/>
            <a:ext cx="24866770" cy="646331"/>
          </a:xfrm>
          <a:prstGeom prst="rect">
            <a:avLst/>
          </a:prstGeom>
        </p:spPr>
        <p:txBody>
          <a:bodyPr wrap="square">
            <a:spAutoFit/>
          </a:bodyPr>
          <a:lstStyle/>
          <a:p>
            <a:r>
              <a:rPr lang="en-GB" dirty="0" smtClean="0"/>
              <a:t>The research was funded by the National Institute for Health Research Health Protection Research Unit (NIHR HPRU) in Gastrointestinal Infections at University of Liverpool in partnership with Public Health England (PHE), in collaboration </a:t>
            </a:r>
          </a:p>
          <a:p>
            <a:r>
              <a:rPr lang="en-GB" dirty="0" smtClean="0"/>
              <a:t>with University of East Anglia, University of Oxford and the Quadram Institute. The views expressed are those of the author(s) and not necessarily those of the NHS, the NIHR, the Department of Health and Social Care or Public Health England.</a:t>
            </a:r>
            <a:endParaRPr lang="en-GB" dirty="0"/>
          </a:p>
        </p:txBody>
      </p:sp>
      <p:pic>
        <p:nvPicPr>
          <p:cNvPr id="18" name="Pictur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408685" y="38542989"/>
            <a:ext cx="2016224" cy="2942006"/>
          </a:xfrm>
          <a:prstGeom prst="rect">
            <a:avLst/>
          </a:prstGeom>
        </p:spPr>
      </p:pic>
      <p:pic>
        <p:nvPicPr>
          <p:cNvPr id="1026" name="Picture 2" descr="S:\HPRU\Gastrointestinal\Post Award\Templates\Logos\ON02955_UEA_Brand_Assets_OUR_LOGO.pn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170434" y="39677049"/>
            <a:ext cx="2444053" cy="14859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4577192" y="39994143"/>
            <a:ext cx="5381397" cy="1106303"/>
          </a:xfrm>
          <a:prstGeom prst="rect">
            <a:avLst/>
          </a:prstGeom>
        </p:spPr>
      </p:pic>
      <p:pic>
        <p:nvPicPr>
          <p:cNvPr id="6" name="Picture 5"/>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51458" y="665958"/>
            <a:ext cx="13357487" cy="3024336"/>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smtClean="0"/>
              <a:t>13/02/2015</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D101A455-2E6C-4E9B-B700-18FF9634E4BF}"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1714336"/>
            <a:ext cx="6812994" cy="3652597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13999" y="1714336"/>
            <a:ext cx="19934317" cy="365259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smtClean="0"/>
              <a:t>13/02/2015</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C043DE17-01BC-4C44-A5DF-CB57B4CA3770}" type="slidenum">
              <a:rPr lang="en-GB"/>
              <a:pPr/>
              <a:t>‹#›</a:t>
            </a:fld>
            <a:endParaRPr lang="en-GB"/>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399"/>
            <a:ext cx="25737979" cy="9176087"/>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24258163"/>
            <a:ext cx="21195983" cy="10939957"/>
          </a:xfrm>
        </p:spPr>
        <p:txBody>
          <a:bodyPr/>
          <a:lstStyle>
            <a:lvl1pPr marL="0" indent="0" algn="ctr">
              <a:buNone/>
              <a:defRPr>
                <a:solidFill>
                  <a:schemeClr val="tx1">
                    <a:tint val="75000"/>
                  </a:schemeClr>
                </a:solidFill>
              </a:defRPr>
            </a:lvl1pPr>
            <a:lvl2pPr marL="2087804" indent="0" algn="ctr">
              <a:buNone/>
              <a:defRPr>
                <a:solidFill>
                  <a:schemeClr val="tx1">
                    <a:tint val="75000"/>
                  </a:schemeClr>
                </a:solidFill>
              </a:defRPr>
            </a:lvl2pPr>
            <a:lvl3pPr marL="4175613" indent="0" algn="ctr">
              <a:buNone/>
              <a:defRPr>
                <a:solidFill>
                  <a:schemeClr val="tx1">
                    <a:tint val="75000"/>
                  </a:schemeClr>
                </a:solidFill>
              </a:defRPr>
            </a:lvl3pPr>
            <a:lvl4pPr marL="6263417" indent="0" algn="ctr">
              <a:buNone/>
              <a:defRPr>
                <a:solidFill>
                  <a:schemeClr val="tx1">
                    <a:tint val="75000"/>
                  </a:schemeClr>
                </a:solidFill>
              </a:defRPr>
            </a:lvl4pPr>
            <a:lvl5pPr marL="8351221" indent="0" algn="ctr">
              <a:buNone/>
              <a:defRPr>
                <a:solidFill>
                  <a:schemeClr val="tx1">
                    <a:tint val="75000"/>
                  </a:schemeClr>
                </a:solidFill>
              </a:defRPr>
            </a:lvl5pPr>
            <a:lvl6pPr marL="10439030" indent="0" algn="ctr">
              <a:buNone/>
              <a:defRPr>
                <a:solidFill>
                  <a:schemeClr val="tx1">
                    <a:tint val="75000"/>
                  </a:schemeClr>
                </a:solidFill>
              </a:defRPr>
            </a:lvl6pPr>
            <a:lvl7pPr marL="12526834" indent="0" algn="ctr">
              <a:buNone/>
              <a:defRPr>
                <a:solidFill>
                  <a:schemeClr val="tx1">
                    <a:tint val="75000"/>
                  </a:schemeClr>
                </a:solidFill>
              </a:defRPr>
            </a:lvl7pPr>
            <a:lvl8pPr marL="14614639" indent="0" algn="ctr">
              <a:buNone/>
              <a:defRPr>
                <a:solidFill>
                  <a:schemeClr val="tx1">
                    <a:tint val="75000"/>
                  </a:schemeClr>
                </a:solidFill>
              </a:defRPr>
            </a:lvl8pPr>
            <a:lvl9pPr marL="16702447"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83CB12-6EC0-49DF-90E8-A37AB47C7FD9}"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4114093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83CB12-6EC0-49DF-90E8-A37AB47C7FD9}"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115270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0" y="27508452"/>
            <a:ext cx="25737979" cy="8502248"/>
          </a:xfrm>
        </p:spPr>
        <p:txBody>
          <a:bodyPr anchor="t"/>
          <a:lstStyle>
            <a:lvl1pPr algn="l">
              <a:defRPr sz="18300" b="1" cap="all"/>
            </a:lvl1pPr>
          </a:lstStyle>
          <a:p>
            <a:r>
              <a:rPr lang="en-US" smtClean="0"/>
              <a:t>Click to edit Master title style</a:t>
            </a:r>
            <a:endParaRPr lang="en-GB"/>
          </a:p>
        </p:txBody>
      </p:sp>
      <p:sp>
        <p:nvSpPr>
          <p:cNvPr id="3" name="Text Placeholder 2"/>
          <p:cNvSpPr>
            <a:spLocks noGrp="1"/>
          </p:cNvSpPr>
          <p:nvPr>
            <p:ph type="body" idx="1"/>
          </p:nvPr>
        </p:nvSpPr>
        <p:spPr>
          <a:xfrm>
            <a:off x="2391910" y="18144083"/>
            <a:ext cx="25737979" cy="9364361"/>
          </a:xfrm>
        </p:spPr>
        <p:txBody>
          <a:bodyPr anchor="b"/>
          <a:lstStyle>
            <a:lvl1pPr marL="0" indent="0">
              <a:buNone/>
              <a:defRPr sz="9100">
                <a:solidFill>
                  <a:schemeClr val="tx1">
                    <a:tint val="75000"/>
                  </a:schemeClr>
                </a:solidFill>
              </a:defRPr>
            </a:lvl1pPr>
            <a:lvl2pPr marL="2087804" indent="0">
              <a:buNone/>
              <a:defRPr sz="8200">
                <a:solidFill>
                  <a:schemeClr val="tx1">
                    <a:tint val="75000"/>
                  </a:schemeClr>
                </a:solidFill>
              </a:defRPr>
            </a:lvl2pPr>
            <a:lvl3pPr marL="4175613" indent="0">
              <a:buNone/>
              <a:defRPr sz="7300">
                <a:solidFill>
                  <a:schemeClr val="tx1">
                    <a:tint val="75000"/>
                  </a:schemeClr>
                </a:solidFill>
              </a:defRPr>
            </a:lvl3pPr>
            <a:lvl4pPr marL="6263417" indent="0">
              <a:buNone/>
              <a:defRPr sz="6400">
                <a:solidFill>
                  <a:schemeClr val="tx1">
                    <a:tint val="75000"/>
                  </a:schemeClr>
                </a:solidFill>
              </a:defRPr>
            </a:lvl4pPr>
            <a:lvl5pPr marL="8351221" indent="0">
              <a:buNone/>
              <a:defRPr sz="6400">
                <a:solidFill>
                  <a:schemeClr val="tx1">
                    <a:tint val="75000"/>
                  </a:schemeClr>
                </a:solidFill>
              </a:defRPr>
            </a:lvl5pPr>
            <a:lvl6pPr marL="10439030" indent="0">
              <a:buNone/>
              <a:defRPr sz="6400">
                <a:solidFill>
                  <a:schemeClr val="tx1">
                    <a:tint val="75000"/>
                  </a:schemeClr>
                </a:solidFill>
              </a:defRPr>
            </a:lvl6pPr>
            <a:lvl7pPr marL="12526834" indent="0">
              <a:buNone/>
              <a:defRPr sz="6400">
                <a:solidFill>
                  <a:schemeClr val="tx1">
                    <a:tint val="75000"/>
                  </a:schemeClr>
                </a:solidFill>
              </a:defRPr>
            </a:lvl7pPr>
            <a:lvl8pPr marL="14614639" indent="0">
              <a:buNone/>
              <a:defRPr sz="6400">
                <a:solidFill>
                  <a:schemeClr val="tx1">
                    <a:tint val="75000"/>
                  </a:schemeClr>
                </a:solidFill>
              </a:defRPr>
            </a:lvl8pPr>
            <a:lvl9pPr marL="16702447"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3CB12-6EC0-49DF-90E8-A37AB47C7FD9}"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4210031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13999"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392321"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83CB12-6EC0-49DF-90E8-A37AB47C7FD9}"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2826415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3999" y="9582375"/>
            <a:ext cx="13378914" cy="399347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3999" y="13575851"/>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08" y="9582375"/>
            <a:ext cx="13384170" cy="399347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81808" y="13575851"/>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83CB12-6EC0-49DF-90E8-A37AB47C7FD9}" type="datetimeFigureOut">
              <a:rPr lang="en-GB" smtClean="0"/>
              <a:t>01/07/2022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1000730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83CB12-6EC0-49DF-90E8-A37AB47C7FD9}" type="datetimeFigureOut">
              <a:rPr lang="en-GB" smtClean="0"/>
              <a:t>01/07/2022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811452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83CB12-6EC0-49DF-90E8-A37AB47C7FD9}" type="datetimeFigureOut">
              <a:rPr lang="en-GB" smtClean="0"/>
              <a:t>01/07/2022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98137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4" y="1704413"/>
            <a:ext cx="9961903" cy="7253667"/>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38630" y="1704423"/>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4" y="8958090"/>
            <a:ext cx="9961903" cy="29282223"/>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83CB12-6EC0-49DF-90E8-A37AB47C7FD9}"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190609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513999" y="1714327"/>
            <a:ext cx="27251978" cy="7134755"/>
          </a:xfrm>
          <a:prstGeom prst="rect">
            <a:avLst/>
          </a:prstGeom>
          <a:noFill/>
          <a:ln w="9525">
            <a:noFill/>
            <a:miter lim="800000"/>
            <a:headEnd/>
            <a:tailEnd/>
          </a:ln>
          <a:effectLst/>
        </p:spPr>
        <p:txBody>
          <a:bodyPr vert="horz" wrap="square" lIns="417561" tIns="208780" rIns="417561" bIns="208780" numCol="1" anchor="ctr" anchorCtr="0" compatLnSpc="1">
            <a:prstTxWarp prst="textNoShape">
              <a:avLst/>
            </a:prstTxWarp>
          </a:bodyPr>
          <a:lstStyle/>
          <a:p>
            <a:pPr lvl="0"/>
            <a:r>
              <a:rPr lang="en-GB" dirty="0" smtClean="0"/>
              <a:t>Click to edit Master title style</a:t>
            </a:r>
          </a:p>
        </p:txBody>
      </p:sp>
      <p:sp>
        <p:nvSpPr>
          <p:cNvPr id="5" name="Rectangle 3"/>
          <p:cNvSpPr>
            <a:spLocks noGrp="1" noChangeArrowheads="1"/>
          </p:cNvSpPr>
          <p:nvPr>
            <p:ph idx="1"/>
          </p:nvPr>
        </p:nvSpPr>
        <p:spPr bwMode="auto">
          <a:xfrm>
            <a:off x="1513999" y="9988665"/>
            <a:ext cx="27251978" cy="28251648"/>
          </a:xfrm>
          <a:prstGeom prst="rect">
            <a:avLst/>
          </a:prstGeom>
          <a:noFill/>
          <a:ln w="9525">
            <a:noFill/>
            <a:miter lim="800000"/>
            <a:headEnd/>
            <a:tailEnd/>
          </a:ln>
          <a:effectLst/>
        </p:spPr>
        <p:txBody>
          <a:bodyPr vert="horz" wrap="square" lIns="417561" tIns="208780" rIns="417561" bIns="20878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8" y="29965967"/>
            <a:ext cx="18167985" cy="3537652"/>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35088" y="3825022"/>
            <a:ext cx="18167985" cy="25685115"/>
          </a:xfrm>
        </p:spPr>
        <p:txBody>
          <a:bodyPr/>
          <a:lstStyle>
            <a:lvl1pPr marL="0" indent="0">
              <a:buNone/>
              <a:defRPr sz="14600"/>
            </a:lvl1pPr>
            <a:lvl2pPr marL="2087804" indent="0">
              <a:buNone/>
              <a:defRPr sz="12800"/>
            </a:lvl2pPr>
            <a:lvl3pPr marL="4175613" indent="0">
              <a:buNone/>
              <a:defRPr sz="11000"/>
            </a:lvl3pPr>
            <a:lvl4pPr marL="6263417" indent="0">
              <a:buNone/>
              <a:defRPr sz="9100"/>
            </a:lvl4pPr>
            <a:lvl5pPr marL="8351221" indent="0">
              <a:buNone/>
              <a:defRPr sz="9100"/>
            </a:lvl5pPr>
            <a:lvl6pPr marL="10439030" indent="0">
              <a:buNone/>
              <a:defRPr sz="9100"/>
            </a:lvl6pPr>
            <a:lvl7pPr marL="12526834" indent="0">
              <a:buNone/>
              <a:defRPr sz="9100"/>
            </a:lvl7pPr>
            <a:lvl8pPr marL="14614639" indent="0">
              <a:buNone/>
              <a:defRPr sz="9100"/>
            </a:lvl8pPr>
            <a:lvl9pPr marL="16702447" indent="0">
              <a:buNone/>
              <a:defRPr sz="9100"/>
            </a:lvl9pPr>
          </a:lstStyle>
          <a:p>
            <a:endParaRPr lang="en-GB"/>
          </a:p>
        </p:txBody>
      </p:sp>
      <p:sp>
        <p:nvSpPr>
          <p:cNvPr id="4" name="Text Placeholder 3"/>
          <p:cNvSpPr>
            <a:spLocks noGrp="1"/>
          </p:cNvSpPr>
          <p:nvPr>
            <p:ph type="body" sz="half" idx="2"/>
          </p:nvPr>
        </p:nvSpPr>
        <p:spPr>
          <a:xfrm>
            <a:off x="5935088" y="33503620"/>
            <a:ext cx="18167985" cy="5024053"/>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83CB12-6EC0-49DF-90E8-A37AB47C7FD9}"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4024139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83CB12-6EC0-49DF-90E8-A37AB47C7FD9}"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35201073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1714336"/>
            <a:ext cx="6812994" cy="3652597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13999" y="1714336"/>
            <a:ext cx="19934317" cy="365259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83CB12-6EC0-49DF-90E8-A37AB47C7FD9}"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2713053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0" y="27508452"/>
            <a:ext cx="25737979" cy="8502248"/>
          </a:xfrm>
        </p:spPr>
        <p:txBody>
          <a:bodyPr anchor="t"/>
          <a:lstStyle>
            <a:lvl1pPr algn="l">
              <a:defRPr sz="18300" b="1" cap="all"/>
            </a:lvl1pPr>
          </a:lstStyle>
          <a:p>
            <a:r>
              <a:rPr lang="en-US" smtClean="0"/>
              <a:t>Click to edit Master title style</a:t>
            </a:r>
            <a:endParaRPr lang="en-GB"/>
          </a:p>
        </p:txBody>
      </p:sp>
      <p:sp>
        <p:nvSpPr>
          <p:cNvPr id="3" name="Text Placeholder 2"/>
          <p:cNvSpPr>
            <a:spLocks noGrp="1"/>
          </p:cNvSpPr>
          <p:nvPr>
            <p:ph type="body" idx="1"/>
          </p:nvPr>
        </p:nvSpPr>
        <p:spPr>
          <a:xfrm>
            <a:off x="2391910" y="18144083"/>
            <a:ext cx="25737979" cy="9364361"/>
          </a:xfrm>
        </p:spPr>
        <p:txBody>
          <a:bodyPr anchor="b"/>
          <a:lstStyle>
            <a:lvl1pPr marL="0" indent="0">
              <a:buNone/>
              <a:defRPr sz="9100"/>
            </a:lvl1pPr>
            <a:lvl2pPr marL="2087804" indent="0">
              <a:buNone/>
              <a:defRPr sz="8200"/>
            </a:lvl2pPr>
            <a:lvl3pPr marL="4175613" indent="0">
              <a:buNone/>
              <a:defRPr sz="7300"/>
            </a:lvl3pPr>
            <a:lvl4pPr marL="6263417" indent="0">
              <a:buNone/>
              <a:defRPr sz="6400"/>
            </a:lvl4pPr>
            <a:lvl5pPr marL="8351221" indent="0">
              <a:buNone/>
              <a:defRPr sz="6400"/>
            </a:lvl5pPr>
            <a:lvl6pPr marL="10439030" indent="0">
              <a:buNone/>
              <a:defRPr sz="6400"/>
            </a:lvl6pPr>
            <a:lvl7pPr marL="12526834" indent="0">
              <a:buNone/>
              <a:defRPr sz="6400"/>
            </a:lvl7pPr>
            <a:lvl8pPr marL="14614639" indent="0">
              <a:buNone/>
              <a:defRPr sz="6400"/>
            </a:lvl8pPr>
            <a:lvl9pPr marL="16702447" indent="0">
              <a:buNone/>
              <a:defRPr sz="6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13/02/2015</a:t>
            </a:r>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22D3108F-A058-4C43-AC29-FCA6ABCF093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13999"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5392321"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smtClean="0"/>
              <a:t>13/02/2015</a:t>
            </a:r>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66628FAB-2957-4DB7-B2C9-57415A6ABF37}"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3999" y="9582375"/>
            <a:ext cx="13378914" cy="399347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3999" y="13575851"/>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08" y="9582375"/>
            <a:ext cx="13384170" cy="399347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81808" y="13575851"/>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smtClean="0"/>
              <a:t>13/02/2015</a:t>
            </a:r>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5FD962B5-68D3-4A1E-9115-292E841C79E9}"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smtClean="0"/>
              <a:t>13/02/2015</a:t>
            </a:r>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C1C55C70-8CFB-4C00-ADD0-3264D3B13FFE}"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smtClean="0"/>
              <a:t>13/02/2015</a:t>
            </a:r>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1758BA62-5E2B-41B1-AD91-6F02A6540D70}"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4" y="1704413"/>
            <a:ext cx="9961903" cy="7253667"/>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38630" y="1704423"/>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4" y="8958090"/>
            <a:ext cx="9961903" cy="29282223"/>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13/02/2015</a:t>
            </a:r>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4C127081-22CF-4F07-AE9F-CA8C8A78D2F7}"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8" y="29965967"/>
            <a:ext cx="18167985" cy="3537652"/>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35088" y="3825022"/>
            <a:ext cx="18167985" cy="25685115"/>
          </a:xfrm>
        </p:spPr>
        <p:txBody>
          <a:bodyPr/>
          <a:lstStyle>
            <a:lvl1pPr marL="0" indent="0">
              <a:buNone/>
              <a:defRPr sz="14600"/>
            </a:lvl1pPr>
            <a:lvl2pPr marL="2087804" indent="0">
              <a:buNone/>
              <a:defRPr sz="12800"/>
            </a:lvl2pPr>
            <a:lvl3pPr marL="4175613" indent="0">
              <a:buNone/>
              <a:defRPr sz="11000"/>
            </a:lvl3pPr>
            <a:lvl4pPr marL="6263417" indent="0">
              <a:buNone/>
              <a:defRPr sz="9100"/>
            </a:lvl4pPr>
            <a:lvl5pPr marL="8351221" indent="0">
              <a:buNone/>
              <a:defRPr sz="9100"/>
            </a:lvl5pPr>
            <a:lvl6pPr marL="10439030" indent="0">
              <a:buNone/>
              <a:defRPr sz="9100"/>
            </a:lvl6pPr>
            <a:lvl7pPr marL="12526834" indent="0">
              <a:buNone/>
              <a:defRPr sz="9100"/>
            </a:lvl7pPr>
            <a:lvl8pPr marL="14614639" indent="0">
              <a:buNone/>
              <a:defRPr sz="9100"/>
            </a:lvl8pPr>
            <a:lvl9pPr marL="16702447" indent="0">
              <a:buNone/>
              <a:defRPr sz="9100"/>
            </a:lvl9pPr>
          </a:lstStyle>
          <a:p>
            <a:endParaRPr lang="en-GB"/>
          </a:p>
        </p:txBody>
      </p:sp>
      <p:sp>
        <p:nvSpPr>
          <p:cNvPr id="4" name="Text Placeholder 3"/>
          <p:cNvSpPr>
            <a:spLocks noGrp="1"/>
          </p:cNvSpPr>
          <p:nvPr>
            <p:ph type="body" sz="half" idx="2"/>
          </p:nvPr>
        </p:nvSpPr>
        <p:spPr>
          <a:xfrm>
            <a:off x="5935088" y="33503620"/>
            <a:ext cx="18167985" cy="5024053"/>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13/02/2015</a:t>
            </a:r>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DADC0669-0403-42B3-8D85-D98F4DC3248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13999" y="1714327"/>
            <a:ext cx="27251978" cy="7134755"/>
          </a:xfrm>
          <a:prstGeom prst="rect">
            <a:avLst/>
          </a:prstGeom>
          <a:noFill/>
          <a:ln w="9525">
            <a:noFill/>
            <a:miter lim="800000"/>
            <a:headEnd/>
            <a:tailEnd/>
          </a:ln>
          <a:effectLst/>
        </p:spPr>
        <p:txBody>
          <a:bodyPr vert="horz" wrap="square" lIns="417561" tIns="208780" rIns="417561" bIns="20878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1513999" y="9988665"/>
            <a:ext cx="27251978" cy="28251648"/>
          </a:xfrm>
          <a:prstGeom prst="rect">
            <a:avLst/>
          </a:prstGeom>
          <a:noFill/>
          <a:ln w="9525">
            <a:noFill/>
            <a:miter lim="800000"/>
            <a:headEnd/>
            <a:tailEnd/>
          </a:ln>
          <a:effectLst/>
        </p:spPr>
        <p:txBody>
          <a:bodyPr vert="horz" wrap="square" lIns="417561" tIns="208780" rIns="417561" bIns="20878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1513998" y="38983504"/>
            <a:ext cx="7065328" cy="2972814"/>
          </a:xfrm>
          <a:prstGeom prst="rect">
            <a:avLst/>
          </a:prstGeom>
          <a:noFill/>
          <a:ln w="9525">
            <a:noFill/>
            <a:miter lim="800000"/>
            <a:headEnd/>
            <a:tailEnd/>
          </a:ln>
          <a:effectLst/>
        </p:spPr>
        <p:txBody>
          <a:bodyPr vert="horz" wrap="square" lIns="417561" tIns="208780" rIns="417561" bIns="208780" numCol="1" anchor="t" anchorCtr="0" compatLnSpc="1">
            <a:prstTxWarp prst="textNoShape">
              <a:avLst/>
            </a:prstTxWarp>
          </a:bodyPr>
          <a:lstStyle>
            <a:lvl1pPr>
              <a:defRPr sz="6400"/>
            </a:lvl1pPr>
          </a:lstStyle>
          <a:p>
            <a:r>
              <a:rPr lang="en-GB" smtClean="0"/>
              <a:t>13/02/2015</a:t>
            </a:r>
            <a:endParaRPr lang="en-GB"/>
          </a:p>
        </p:txBody>
      </p:sp>
      <p:sp>
        <p:nvSpPr>
          <p:cNvPr id="1029" name="Rectangle 5"/>
          <p:cNvSpPr>
            <a:spLocks noGrp="1" noChangeArrowheads="1"/>
          </p:cNvSpPr>
          <p:nvPr>
            <p:ph type="ftr" sz="quarter" idx="3"/>
          </p:nvPr>
        </p:nvSpPr>
        <p:spPr bwMode="auto">
          <a:xfrm>
            <a:off x="10345658" y="38983504"/>
            <a:ext cx="9588659" cy="2972814"/>
          </a:xfrm>
          <a:prstGeom prst="rect">
            <a:avLst/>
          </a:prstGeom>
          <a:noFill/>
          <a:ln w="9525">
            <a:noFill/>
            <a:miter lim="800000"/>
            <a:headEnd/>
            <a:tailEnd/>
          </a:ln>
          <a:effectLst/>
        </p:spPr>
        <p:txBody>
          <a:bodyPr vert="horz" wrap="square" lIns="417561" tIns="208780" rIns="417561" bIns="208780" numCol="1" anchor="t" anchorCtr="0" compatLnSpc="1">
            <a:prstTxWarp prst="textNoShape">
              <a:avLst/>
            </a:prstTxWarp>
          </a:bodyPr>
          <a:lstStyle>
            <a:lvl1pPr algn="ctr">
              <a:defRPr sz="6400"/>
            </a:lvl1pPr>
          </a:lstStyle>
          <a:p>
            <a:endParaRPr lang="en-GB"/>
          </a:p>
        </p:txBody>
      </p:sp>
      <p:pic>
        <p:nvPicPr>
          <p:cNvPr id="9" name="Picture 9" descr="nihrcolb_logo"/>
          <p:cNvPicPr>
            <a:picLocks noChangeAspect="1" noChangeArrowheads="1"/>
          </p:cNvPicPr>
          <p:nvPr userDrawn="1"/>
        </p:nvPicPr>
        <p:blipFill>
          <a:blip r:embed="rId13" cstate="print"/>
          <a:srcRect/>
          <a:stretch>
            <a:fillRect/>
          </a:stretch>
        </p:blipFill>
        <p:spPr bwMode="auto">
          <a:xfrm>
            <a:off x="22772979" y="1626998"/>
            <a:ext cx="6197195" cy="4065674"/>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l" rtl="0" fontAlgn="base">
        <a:spcBef>
          <a:spcPct val="0"/>
        </a:spcBef>
        <a:spcAft>
          <a:spcPct val="0"/>
        </a:spcAft>
        <a:defRPr sz="16400">
          <a:solidFill>
            <a:schemeClr val="tx2"/>
          </a:solidFill>
          <a:latin typeface="+mj-lt"/>
          <a:ea typeface="+mj-ea"/>
          <a:cs typeface="+mj-cs"/>
        </a:defRPr>
      </a:lvl1pPr>
      <a:lvl2pPr algn="l" rtl="0" fontAlgn="base">
        <a:spcBef>
          <a:spcPct val="0"/>
        </a:spcBef>
        <a:spcAft>
          <a:spcPct val="0"/>
        </a:spcAft>
        <a:defRPr sz="16400">
          <a:solidFill>
            <a:schemeClr val="tx2"/>
          </a:solidFill>
          <a:latin typeface="Arial" charset="0"/>
        </a:defRPr>
      </a:lvl2pPr>
      <a:lvl3pPr algn="l" rtl="0" fontAlgn="base">
        <a:spcBef>
          <a:spcPct val="0"/>
        </a:spcBef>
        <a:spcAft>
          <a:spcPct val="0"/>
        </a:spcAft>
        <a:defRPr sz="16400">
          <a:solidFill>
            <a:schemeClr val="tx2"/>
          </a:solidFill>
          <a:latin typeface="Arial" charset="0"/>
        </a:defRPr>
      </a:lvl3pPr>
      <a:lvl4pPr algn="l" rtl="0" fontAlgn="base">
        <a:spcBef>
          <a:spcPct val="0"/>
        </a:spcBef>
        <a:spcAft>
          <a:spcPct val="0"/>
        </a:spcAft>
        <a:defRPr sz="16400">
          <a:solidFill>
            <a:schemeClr val="tx2"/>
          </a:solidFill>
          <a:latin typeface="Arial" charset="0"/>
        </a:defRPr>
      </a:lvl4pPr>
      <a:lvl5pPr algn="l" rtl="0" fontAlgn="base">
        <a:spcBef>
          <a:spcPct val="0"/>
        </a:spcBef>
        <a:spcAft>
          <a:spcPct val="0"/>
        </a:spcAft>
        <a:defRPr sz="16400">
          <a:solidFill>
            <a:schemeClr val="tx2"/>
          </a:solidFill>
          <a:latin typeface="Arial" charset="0"/>
        </a:defRPr>
      </a:lvl5pPr>
      <a:lvl6pPr marL="2087804" algn="l" rtl="0" fontAlgn="base">
        <a:spcBef>
          <a:spcPct val="0"/>
        </a:spcBef>
        <a:spcAft>
          <a:spcPct val="0"/>
        </a:spcAft>
        <a:defRPr sz="16400">
          <a:solidFill>
            <a:schemeClr val="tx2"/>
          </a:solidFill>
          <a:latin typeface="Arial" charset="0"/>
        </a:defRPr>
      </a:lvl6pPr>
      <a:lvl7pPr marL="4175613" algn="l" rtl="0" fontAlgn="base">
        <a:spcBef>
          <a:spcPct val="0"/>
        </a:spcBef>
        <a:spcAft>
          <a:spcPct val="0"/>
        </a:spcAft>
        <a:defRPr sz="16400">
          <a:solidFill>
            <a:schemeClr val="tx2"/>
          </a:solidFill>
          <a:latin typeface="Arial" charset="0"/>
        </a:defRPr>
      </a:lvl7pPr>
      <a:lvl8pPr marL="6263417" algn="l" rtl="0" fontAlgn="base">
        <a:spcBef>
          <a:spcPct val="0"/>
        </a:spcBef>
        <a:spcAft>
          <a:spcPct val="0"/>
        </a:spcAft>
        <a:defRPr sz="16400">
          <a:solidFill>
            <a:schemeClr val="tx2"/>
          </a:solidFill>
          <a:latin typeface="Arial" charset="0"/>
        </a:defRPr>
      </a:lvl8pPr>
      <a:lvl9pPr marL="8351221" algn="l" rtl="0" fontAlgn="base">
        <a:spcBef>
          <a:spcPct val="0"/>
        </a:spcBef>
        <a:spcAft>
          <a:spcPct val="0"/>
        </a:spcAft>
        <a:defRPr sz="16400">
          <a:solidFill>
            <a:schemeClr val="tx2"/>
          </a:solidFill>
          <a:latin typeface="Arial" charset="0"/>
        </a:defRPr>
      </a:lvl9pPr>
    </p:titleStyle>
    <p:bodyStyle>
      <a:lvl1pPr marL="1565855" indent="-1565855" algn="l" rtl="0" fontAlgn="base">
        <a:spcBef>
          <a:spcPct val="20000"/>
        </a:spcBef>
        <a:spcAft>
          <a:spcPct val="0"/>
        </a:spcAft>
        <a:buChar char="•"/>
        <a:defRPr sz="9100">
          <a:solidFill>
            <a:schemeClr val="tx1"/>
          </a:solidFill>
          <a:latin typeface="+mn-lt"/>
          <a:ea typeface="+mn-ea"/>
          <a:cs typeface="+mn-cs"/>
        </a:defRPr>
      </a:lvl1pPr>
      <a:lvl2pPr marL="3392683" indent="-1304879" algn="l" rtl="0" fontAlgn="base">
        <a:spcBef>
          <a:spcPct val="20000"/>
        </a:spcBef>
        <a:spcAft>
          <a:spcPct val="0"/>
        </a:spcAft>
        <a:buChar char="–"/>
        <a:defRPr sz="9100">
          <a:solidFill>
            <a:schemeClr val="tx1"/>
          </a:solidFill>
          <a:latin typeface="+mn-lt"/>
        </a:defRPr>
      </a:lvl2pPr>
      <a:lvl3pPr marL="5219515" indent="-1043902" algn="l" rtl="0" fontAlgn="base">
        <a:spcBef>
          <a:spcPct val="20000"/>
        </a:spcBef>
        <a:spcAft>
          <a:spcPct val="0"/>
        </a:spcAft>
        <a:buChar char="•"/>
        <a:defRPr sz="9100">
          <a:solidFill>
            <a:schemeClr val="tx1"/>
          </a:solidFill>
          <a:latin typeface="+mn-lt"/>
        </a:defRPr>
      </a:lvl3pPr>
      <a:lvl4pPr marL="7307319" indent="-1043902" algn="l" rtl="0" fontAlgn="base">
        <a:spcBef>
          <a:spcPct val="20000"/>
        </a:spcBef>
        <a:spcAft>
          <a:spcPct val="0"/>
        </a:spcAft>
        <a:buChar char="–"/>
        <a:defRPr sz="9100">
          <a:solidFill>
            <a:schemeClr val="tx1"/>
          </a:solidFill>
          <a:latin typeface="+mn-lt"/>
        </a:defRPr>
      </a:lvl4pPr>
      <a:lvl5pPr marL="9395128" indent="-1043902" algn="l" rtl="0" fontAlgn="base">
        <a:spcBef>
          <a:spcPct val="20000"/>
        </a:spcBef>
        <a:spcAft>
          <a:spcPct val="0"/>
        </a:spcAft>
        <a:buChar char="»"/>
        <a:defRPr sz="9100">
          <a:solidFill>
            <a:schemeClr val="tx1"/>
          </a:solidFill>
          <a:latin typeface="+mn-lt"/>
        </a:defRPr>
      </a:lvl5pPr>
      <a:lvl6pPr marL="11482932" indent="-1043902" algn="l" rtl="0" fontAlgn="base">
        <a:spcBef>
          <a:spcPct val="20000"/>
        </a:spcBef>
        <a:spcAft>
          <a:spcPct val="0"/>
        </a:spcAft>
        <a:buChar char="»"/>
        <a:defRPr sz="9100">
          <a:solidFill>
            <a:schemeClr val="tx1"/>
          </a:solidFill>
          <a:latin typeface="+mn-lt"/>
        </a:defRPr>
      </a:lvl6pPr>
      <a:lvl7pPr marL="13570737" indent="-1043902" algn="l" rtl="0" fontAlgn="base">
        <a:spcBef>
          <a:spcPct val="20000"/>
        </a:spcBef>
        <a:spcAft>
          <a:spcPct val="0"/>
        </a:spcAft>
        <a:buChar char="»"/>
        <a:defRPr sz="9100">
          <a:solidFill>
            <a:schemeClr val="tx1"/>
          </a:solidFill>
          <a:latin typeface="+mn-lt"/>
        </a:defRPr>
      </a:lvl7pPr>
      <a:lvl8pPr marL="15658545" indent="-1043902" algn="l" rtl="0" fontAlgn="base">
        <a:spcBef>
          <a:spcPct val="20000"/>
        </a:spcBef>
        <a:spcAft>
          <a:spcPct val="0"/>
        </a:spcAft>
        <a:buChar char="»"/>
        <a:defRPr sz="9100">
          <a:solidFill>
            <a:schemeClr val="tx1"/>
          </a:solidFill>
          <a:latin typeface="+mn-lt"/>
        </a:defRPr>
      </a:lvl8pPr>
      <a:lvl9pPr marL="17746350" indent="-1043902" algn="l" rtl="0" fontAlgn="base">
        <a:spcBef>
          <a:spcPct val="20000"/>
        </a:spcBef>
        <a:spcAft>
          <a:spcPct val="0"/>
        </a:spcAft>
        <a:buChar char="»"/>
        <a:defRPr sz="9100">
          <a:solidFill>
            <a:schemeClr val="tx1"/>
          </a:solidFill>
          <a:latin typeface="+mn-lt"/>
        </a:defRPr>
      </a:lvl9pPr>
    </p:bodyStyle>
    <p:otherStyle>
      <a:defPPr>
        <a:defRPr lang="en-US"/>
      </a:defPPr>
      <a:lvl1pPr marL="0" algn="l" defTabSz="4175613" rtl="0" eaLnBrk="1" latinLnBrk="0" hangingPunct="1">
        <a:defRPr sz="8200" kern="1200">
          <a:solidFill>
            <a:schemeClr val="tx1"/>
          </a:solidFill>
          <a:latin typeface="+mn-lt"/>
          <a:ea typeface="+mn-ea"/>
          <a:cs typeface="+mn-cs"/>
        </a:defRPr>
      </a:lvl1pPr>
      <a:lvl2pPr marL="2087804" algn="l" defTabSz="4175613" rtl="0" eaLnBrk="1" latinLnBrk="0" hangingPunct="1">
        <a:defRPr sz="8200" kern="1200">
          <a:solidFill>
            <a:schemeClr val="tx1"/>
          </a:solidFill>
          <a:latin typeface="+mn-lt"/>
          <a:ea typeface="+mn-ea"/>
          <a:cs typeface="+mn-cs"/>
        </a:defRPr>
      </a:lvl2pPr>
      <a:lvl3pPr marL="4175613" algn="l" defTabSz="4175613" rtl="0" eaLnBrk="1" latinLnBrk="0" hangingPunct="1">
        <a:defRPr sz="8200" kern="1200">
          <a:solidFill>
            <a:schemeClr val="tx1"/>
          </a:solidFill>
          <a:latin typeface="+mn-lt"/>
          <a:ea typeface="+mn-ea"/>
          <a:cs typeface="+mn-cs"/>
        </a:defRPr>
      </a:lvl3pPr>
      <a:lvl4pPr marL="6263417" algn="l" defTabSz="4175613" rtl="0" eaLnBrk="1" latinLnBrk="0" hangingPunct="1">
        <a:defRPr sz="8200" kern="1200">
          <a:solidFill>
            <a:schemeClr val="tx1"/>
          </a:solidFill>
          <a:latin typeface="+mn-lt"/>
          <a:ea typeface="+mn-ea"/>
          <a:cs typeface="+mn-cs"/>
        </a:defRPr>
      </a:lvl4pPr>
      <a:lvl5pPr marL="8351221" algn="l" defTabSz="4175613" rtl="0" eaLnBrk="1" latinLnBrk="0" hangingPunct="1">
        <a:defRPr sz="8200" kern="1200">
          <a:solidFill>
            <a:schemeClr val="tx1"/>
          </a:solidFill>
          <a:latin typeface="+mn-lt"/>
          <a:ea typeface="+mn-ea"/>
          <a:cs typeface="+mn-cs"/>
        </a:defRPr>
      </a:lvl5pPr>
      <a:lvl6pPr marL="10439030" algn="l" defTabSz="4175613" rtl="0" eaLnBrk="1" latinLnBrk="0" hangingPunct="1">
        <a:defRPr sz="8200" kern="1200">
          <a:solidFill>
            <a:schemeClr val="tx1"/>
          </a:solidFill>
          <a:latin typeface="+mn-lt"/>
          <a:ea typeface="+mn-ea"/>
          <a:cs typeface="+mn-cs"/>
        </a:defRPr>
      </a:lvl6pPr>
      <a:lvl7pPr marL="12526834" algn="l" defTabSz="4175613" rtl="0" eaLnBrk="1" latinLnBrk="0" hangingPunct="1">
        <a:defRPr sz="8200" kern="1200">
          <a:solidFill>
            <a:schemeClr val="tx1"/>
          </a:solidFill>
          <a:latin typeface="+mn-lt"/>
          <a:ea typeface="+mn-ea"/>
          <a:cs typeface="+mn-cs"/>
        </a:defRPr>
      </a:lvl7pPr>
      <a:lvl8pPr marL="14614639" algn="l" defTabSz="4175613" rtl="0" eaLnBrk="1" latinLnBrk="0" hangingPunct="1">
        <a:defRPr sz="8200" kern="1200">
          <a:solidFill>
            <a:schemeClr val="tx1"/>
          </a:solidFill>
          <a:latin typeface="+mn-lt"/>
          <a:ea typeface="+mn-ea"/>
          <a:cs typeface="+mn-cs"/>
        </a:defRPr>
      </a:lvl8pPr>
      <a:lvl9pPr marL="16702447" algn="l" defTabSz="4175613" rtl="0" eaLnBrk="1" latinLnBrk="0" hangingPunct="1">
        <a:defRPr sz="8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7"/>
            <a:ext cx="27251978" cy="7134755"/>
          </a:xfrm>
          <a:prstGeom prst="rect">
            <a:avLst/>
          </a:prstGeom>
        </p:spPr>
        <p:txBody>
          <a:bodyPr vert="horz" lIns="417561" tIns="208780" rIns="417561" bIns="20878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3999" y="9988665"/>
            <a:ext cx="27251978" cy="28251648"/>
          </a:xfrm>
          <a:prstGeom prst="rect">
            <a:avLst/>
          </a:prstGeom>
        </p:spPr>
        <p:txBody>
          <a:bodyPr vert="horz" lIns="417561" tIns="208780" rIns="417561" bIns="2087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8" y="39677171"/>
            <a:ext cx="7065328" cy="2279157"/>
          </a:xfrm>
          <a:prstGeom prst="rect">
            <a:avLst/>
          </a:prstGeom>
        </p:spPr>
        <p:txBody>
          <a:bodyPr vert="horz" lIns="417561" tIns="208780" rIns="417561" bIns="208780" rtlCol="0" anchor="ctr"/>
          <a:lstStyle>
            <a:lvl1pPr algn="l">
              <a:defRPr sz="5500">
                <a:solidFill>
                  <a:schemeClr val="tx1">
                    <a:tint val="75000"/>
                  </a:schemeClr>
                </a:solidFill>
              </a:defRPr>
            </a:lvl1pPr>
          </a:lstStyle>
          <a:p>
            <a:fld id="{1783CB12-6EC0-49DF-90E8-A37AB47C7FD9}" type="datetimeFigureOut">
              <a:rPr lang="en-GB" smtClean="0"/>
              <a:t>01/07/2022</a:t>
            </a:fld>
            <a:endParaRPr lang="en-GB"/>
          </a:p>
        </p:txBody>
      </p:sp>
      <p:sp>
        <p:nvSpPr>
          <p:cNvPr id="5" name="Footer Placeholder 4"/>
          <p:cNvSpPr>
            <a:spLocks noGrp="1"/>
          </p:cNvSpPr>
          <p:nvPr>
            <p:ph type="ftr" sz="quarter" idx="3"/>
          </p:nvPr>
        </p:nvSpPr>
        <p:spPr>
          <a:xfrm>
            <a:off x="10345658" y="39677171"/>
            <a:ext cx="9588659" cy="2279157"/>
          </a:xfrm>
          <a:prstGeom prst="rect">
            <a:avLst/>
          </a:prstGeom>
        </p:spPr>
        <p:txBody>
          <a:bodyPr vert="horz" lIns="417561" tIns="208780" rIns="417561" bIns="208780"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49" y="39677171"/>
            <a:ext cx="7065328" cy="2279157"/>
          </a:xfrm>
          <a:prstGeom prst="rect">
            <a:avLst/>
          </a:prstGeom>
        </p:spPr>
        <p:txBody>
          <a:bodyPr vert="horz" lIns="417561" tIns="208780" rIns="417561" bIns="208780" rtlCol="0" anchor="ctr"/>
          <a:lstStyle>
            <a:lvl1pPr algn="r">
              <a:defRPr sz="5500">
                <a:solidFill>
                  <a:schemeClr val="tx1">
                    <a:tint val="75000"/>
                  </a:schemeClr>
                </a:solidFill>
              </a:defRPr>
            </a:lvl1pPr>
          </a:lstStyle>
          <a:p>
            <a:fld id="{5238C2C8-4400-4E99-ADB3-C67A491B9083}" type="slidenum">
              <a:rPr lang="en-GB" smtClean="0"/>
              <a:t>‹#›</a:t>
            </a:fld>
            <a:endParaRPr lang="en-GB"/>
          </a:p>
        </p:txBody>
      </p:sp>
    </p:spTree>
    <p:extLst>
      <p:ext uri="{BB962C8B-B14F-4D97-AF65-F5344CB8AC3E}">
        <p14:creationId xmlns:p14="http://schemas.microsoft.com/office/powerpoint/2010/main" val="22075841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4175613" rtl="0" eaLnBrk="1" latinLnBrk="0" hangingPunct="1">
        <a:spcBef>
          <a:spcPct val="0"/>
        </a:spcBef>
        <a:buNone/>
        <a:defRPr sz="20100" kern="1200">
          <a:solidFill>
            <a:schemeClr val="tx1"/>
          </a:solidFill>
          <a:latin typeface="+mj-lt"/>
          <a:ea typeface="+mj-ea"/>
          <a:cs typeface="+mj-cs"/>
        </a:defRPr>
      </a:lvl1pPr>
    </p:titleStyle>
    <p:bodyStyle>
      <a:lvl1pPr marL="1565855" indent="-1565855" algn="l" defTabSz="4175613"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92683" indent="-1304879" algn="l" defTabSz="4175613"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19515" indent="-1043902" algn="l" defTabSz="4175613"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7319"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5128"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82932"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70737"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58545"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6350"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75613" rtl="0" eaLnBrk="1" latinLnBrk="0" hangingPunct="1">
        <a:defRPr sz="8200" kern="1200">
          <a:solidFill>
            <a:schemeClr val="tx1"/>
          </a:solidFill>
          <a:latin typeface="+mn-lt"/>
          <a:ea typeface="+mn-ea"/>
          <a:cs typeface="+mn-cs"/>
        </a:defRPr>
      </a:lvl1pPr>
      <a:lvl2pPr marL="2087804" algn="l" defTabSz="4175613" rtl="0" eaLnBrk="1" latinLnBrk="0" hangingPunct="1">
        <a:defRPr sz="8200" kern="1200">
          <a:solidFill>
            <a:schemeClr val="tx1"/>
          </a:solidFill>
          <a:latin typeface="+mn-lt"/>
          <a:ea typeface="+mn-ea"/>
          <a:cs typeface="+mn-cs"/>
        </a:defRPr>
      </a:lvl2pPr>
      <a:lvl3pPr marL="4175613" algn="l" defTabSz="4175613" rtl="0" eaLnBrk="1" latinLnBrk="0" hangingPunct="1">
        <a:defRPr sz="8200" kern="1200">
          <a:solidFill>
            <a:schemeClr val="tx1"/>
          </a:solidFill>
          <a:latin typeface="+mn-lt"/>
          <a:ea typeface="+mn-ea"/>
          <a:cs typeface="+mn-cs"/>
        </a:defRPr>
      </a:lvl3pPr>
      <a:lvl4pPr marL="6263417" algn="l" defTabSz="4175613" rtl="0" eaLnBrk="1" latinLnBrk="0" hangingPunct="1">
        <a:defRPr sz="8200" kern="1200">
          <a:solidFill>
            <a:schemeClr val="tx1"/>
          </a:solidFill>
          <a:latin typeface="+mn-lt"/>
          <a:ea typeface="+mn-ea"/>
          <a:cs typeface="+mn-cs"/>
        </a:defRPr>
      </a:lvl4pPr>
      <a:lvl5pPr marL="8351221" algn="l" defTabSz="4175613" rtl="0" eaLnBrk="1" latinLnBrk="0" hangingPunct="1">
        <a:defRPr sz="8200" kern="1200">
          <a:solidFill>
            <a:schemeClr val="tx1"/>
          </a:solidFill>
          <a:latin typeface="+mn-lt"/>
          <a:ea typeface="+mn-ea"/>
          <a:cs typeface="+mn-cs"/>
        </a:defRPr>
      </a:lvl5pPr>
      <a:lvl6pPr marL="10439030" algn="l" defTabSz="4175613" rtl="0" eaLnBrk="1" latinLnBrk="0" hangingPunct="1">
        <a:defRPr sz="8200" kern="1200">
          <a:solidFill>
            <a:schemeClr val="tx1"/>
          </a:solidFill>
          <a:latin typeface="+mn-lt"/>
          <a:ea typeface="+mn-ea"/>
          <a:cs typeface="+mn-cs"/>
        </a:defRPr>
      </a:lvl6pPr>
      <a:lvl7pPr marL="12526834" algn="l" defTabSz="4175613" rtl="0" eaLnBrk="1" latinLnBrk="0" hangingPunct="1">
        <a:defRPr sz="8200" kern="1200">
          <a:solidFill>
            <a:schemeClr val="tx1"/>
          </a:solidFill>
          <a:latin typeface="+mn-lt"/>
          <a:ea typeface="+mn-ea"/>
          <a:cs typeface="+mn-cs"/>
        </a:defRPr>
      </a:lvl7pPr>
      <a:lvl8pPr marL="14614639" algn="l" defTabSz="4175613" rtl="0" eaLnBrk="1" latinLnBrk="0" hangingPunct="1">
        <a:defRPr sz="8200" kern="1200">
          <a:solidFill>
            <a:schemeClr val="tx1"/>
          </a:solidFill>
          <a:latin typeface="+mn-lt"/>
          <a:ea typeface="+mn-ea"/>
          <a:cs typeface="+mn-cs"/>
        </a:defRPr>
      </a:lvl8pPr>
      <a:lvl9pPr marL="16702447" algn="l" defTabSz="4175613"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pn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124763" y="0"/>
            <a:ext cx="8155212" cy="72186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5" name="Content Placeholder 3"/>
          <p:cNvPicPr>
            <a:picLocks noGrp="1" noChangeAspect="1"/>
          </p:cNvPicPr>
          <p:nvPr>
            <p:ph idx="1"/>
          </p:nvPr>
        </p:nvPicPr>
        <p:blipFill>
          <a:blip r:embed="rId2"/>
          <a:stretch>
            <a:fillRect/>
          </a:stretch>
        </p:blipFill>
        <p:spPr>
          <a:xfrm>
            <a:off x="184755" y="0"/>
            <a:ext cx="13754517" cy="311423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71" y="38511642"/>
            <a:ext cx="8495374" cy="2183669"/>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0981" y="38180601"/>
            <a:ext cx="4641176" cy="2784707"/>
          </a:xfrm>
          <a:prstGeom prst="rect">
            <a:avLst/>
          </a:prstGeom>
        </p:spPr>
      </p:pic>
      <p:sp>
        <p:nvSpPr>
          <p:cNvPr id="10" name="TextBox 9"/>
          <p:cNvSpPr txBox="1"/>
          <p:nvPr/>
        </p:nvSpPr>
        <p:spPr>
          <a:xfrm>
            <a:off x="594371" y="40980959"/>
            <a:ext cx="28714698" cy="1200329"/>
          </a:xfrm>
          <a:prstGeom prst="rect">
            <a:avLst/>
          </a:prstGeom>
          <a:noFill/>
        </p:spPr>
        <p:txBody>
          <a:bodyPr wrap="square" rtlCol="0">
            <a:spAutoFit/>
          </a:bodyPr>
          <a:lstStyle/>
          <a:p>
            <a:pPr algn="ctr"/>
            <a:r>
              <a:rPr lang="en-GB" sz="2400" b="1" dirty="0"/>
              <a:t>The research was funded by the National Institute for Health </a:t>
            </a:r>
            <a:r>
              <a:rPr lang="en-GB" sz="2400" b="1" dirty="0" smtClean="0"/>
              <a:t>and Care Research Health Protection </a:t>
            </a:r>
            <a:r>
              <a:rPr lang="en-GB" sz="2400" b="1" dirty="0"/>
              <a:t>Research Unit (NIHR HPRU) in Gastrointestinal Infections at University of Liverpool in partnership </a:t>
            </a:r>
            <a:r>
              <a:rPr lang="en-GB" sz="2400" b="1" dirty="0" smtClean="0"/>
              <a:t>with the UK Health Security Agency (UKHSA), </a:t>
            </a:r>
            <a:r>
              <a:rPr lang="en-GB" sz="2400" b="1" dirty="0"/>
              <a:t>in collaboration with University of Warwick. The views expressed are those of the author(s) and not necessarily the </a:t>
            </a:r>
            <a:r>
              <a:rPr lang="en-GB" sz="2400" b="1" dirty="0" smtClean="0"/>
              <a:t>NIHR</a:t>
            </a:r>
            <a:r>
              <a:rPr lang="en-GB" sz="2400" b="1" dirty="0"/>
              <a:t>, the Department of Health and Social Care or the UK Health Security Agency.</a:t>
            </a:r>
          </a:p>
        </p:txBody>
      </p:sp>
      <p:pic>
        <p:nvPicPr>
          <p:cNvPr id="11" name="Picture 10"/>
          <p:cNvPicPr>
            <a:picLocks noChangeAspect="1"/>
          </p:cNvPicPr>
          <p:nvPr/>
        </p:nvPicPr>
        <p:blipFill>
          <a:blip r:embed="rId5"/>
          <a:stretch>
            <a:fillRect/>
          </a:stretch>
        </p:blipFill>
        <p:spPr>
          <a:xfrm>
            <a:off x="14916886" y="38254866"/>
            <a:ext cx="2794884" cy="2734453"/>
          </a:xfrm>
          <a:prstGeom prst="rect">
            <a:avLst/>
          </a:prstGeom>
        </p:spPr>
      </p:pic>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440229" y="38492818"/>
            <a:ext cx="8868840" cy="1587056"/>
          </a:xfrm>
          <a:prstGeom prst="rect">
            <a:avLst/>
          </a:prstGeom>
        </p:spPr>
      </p:pic>
    </p:spTree>
    <p:extLst>
      <p:ext uri="{BB962C8B-B14F-4D97-AF65-F5344CB8AC3E}">
        <p14:creationId xmlns:p14="http://schemas.microsoft.com/office/powerpoint/2010/main" val="33988484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050718474EAA341847F4F1398B5282C" ma:contentTypeVersion="0" ma:contentTypeDescription="Create a new document." ma:contentTypeScope="" ma:versionID="fe7ef508cdeef51c65110aac9aafaa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1D304DA-A82C-4A7C-8375-98460F177165}">
  <ds:schemaRefs>
    <ds:schemaRef ds:uri="http://schemas.microsoft.com/office/2006/documentManagement/types"/>
    <ds:schemaRef ds:uri="http://schemas.microsoft.com/office/2006/metadata/properties"/>
    <ds:schemaRef ds:uri="http://purl.org/dc/terms/"/>
    <ds:schemaRef ds:uri="http://purl.org/dc/dcmitype/"/>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5041ABEE-9C8D-4EB2-A61B-303023B91238}">
  <ds:schemaRefs>
    <ds:schemaRef ds:uri="http://schemas.microsoft.com/sharepoint/v3/contenttype/forms"/>
  </ds:schemaRefs>
</ds:datastoreItem>
</file>

<file path=customXml/itemProps3.xml><?xml version="1.0" encoding="utf-8"?>
<ds:datastoreItem xmlns:ds="http://schemas.openxmlformats.org/officeDocument/2006/customXml" ds:itemID="{69C77472-4A0F-4151-89FA-DEB3823191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536</TotalTime>
  <Words>75</Words>
  <Application>Microsoft Office PowerPoint</Application>
  <PresentationFormat>Custom</PresentationFormat>
  <Paragraphs>1</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Default Design</vt:lpstr>
      <vt:lpstr>Custom Design</vt:lpstr>
      <vt:lpstr>PowerPoint Presentation</vt:lpstr>
    </vt:vector>
  </TitlesOfParts>
  <Company>COI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Davey</dc:creator>
  <cp:lastModifiedBy>Reed, Grace</cp:lastModifiedBy>
  <cp:revision>72</cp:revision>
  <dcterms:created xsi:type="dcterms:W3CDTF">2008-03-06T14:42:26Z</dcterms:created>
  <dcterms:modified xsi:type="dcterms:W3CDTF">2022-07-01T10:34:38Z</dcterms:modified>
</cp:coreProperties>
</file>